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65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dirty="0" smtClean="0">
                <a:solidFill>
                  <a:srgbClr val="CC0000"/>
                </a:solidFill>
              </a:rPr>
              <a:t> </a:t>
            </a:r>
            <a:r>
              <a:rPr lang="en-US" altLang="en-US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686800" cy="5715000"/>
          </a:xfrm>
        </p:spPr>
        <p:txBody>
          <a:bodyPr/>
          <a:lstStyle/>
          <a:p>
            <a:r>
              <a:rPr lang="es-ES_tradnl" altLang="en-US" sz="2800" dirty="0"/>
              <a:t>Use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photos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tell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Antonio has </a:t>
            </a:r>
            <a:r>
              <a:rPr lang="es-ES_tradnl" altLang="en-US" sz="2800" dirty="0" err="1"/>
              <a:t>ans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Ayerbe’s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have</a:t>
            </a:r>
            <a:r>
              <a:rPr lang="es-ES_tradnl" altLang="en-US" sz="2800" dirty="0"/>
              <a:t>. </a:t>
            </a:r>
            <a:r>
              <a:rPr lang="es-ES_tradnl" altLang="en-US" sz="2800" i="1" dirty="0"/>
              <a:t>(in full </a:t>
            </a:r>
            <a:r>
              <a:rPr lang="es-ES_tradnl" altLang="en-US" sz="2800" i="1" dirty="0" err="1"/>
              <a:t>Spanish</a:t>
            </a:r>
            <a:r>
              <a:rPr lang="es-ES_tradnl" altLang="en-US" sz="2800" i="1" dirty="0"/>
              <a:t> </a:t>
            </a:r>
            <a:r>
              <a:rPr lang="es-ES_tradnl" altLang="en-US" sz="2800" i="1" dirty="0" err="1"/>
              <a:t>sentences</a:t>
            </a:r>
            <a:r>
              <a:rPr lang="es-ES_tradnl" altLang="en-US" sz="2800" i="1" dirty="0"/>
              <a:t>)</a:t>
            </a: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Antonio</a:t>
            </a: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endParaRPr lang="es-ES_tradnl" altLang="en-US" sz="2800" b="1" dirty="0">
              <a:solidFill>
                <a:srgbClr val="008000"/>
              </a:solidFill>
            </a:endParaRPr>
          </a:p>
          <a:p>
            <a:pPr algn="ctr"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los </a:t>
            </a:r>
            <a:r>
              <a:rPr lang="es-ES_tradnl" altLang="en-US" sz="2800" b="1" dirty="0" err="1">
                <a:solidFill>
                  <a:srgbClr val="008000"/>
                </a:solidFill>
              </a:rPr>
              <a:t>Ayerbe</a:t>
            </a:r>
            <a:endParaRPr lang="es-ES_tradnl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4136" name="Picture 40" descr="MC900436326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8" name="Picture 42" descr="MC90028737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1858963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9" name="Picture 43" descr="MC90044173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05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0" name="Picture 44" descr="MC900417482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9747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1" name="Picture 45" descr="MC900434229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022850"/>
            <a:ext cx="148590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42" name="Picture 46" descr="MC900434818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152400"/>
            <a:ext cx="218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>
                <a:solidFill>
                  <a:srgbClr val="7030A0"/>
                </a:solidFill>
              </a:rPr>
              <a:t>01/23/15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778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30382"/>
            <a:ext cx="9056018" cy="5791200"/>
          </a:xfrm>
        </p:spPr>
        <p:txBody>
          <a:bodyPr/>
          <a:lstStyle/>
          <a:p>
            <a:r>
              <a:rPr lang="es-ES_tradnl" sz="2800" dirty="0" smtClean="0"/>
              <a:t>Completa con la forma correcta del verbo TENER</a:t>
            </a:r>
          </a:p>
          <a:p>
            <a:pPr marL="0" indent="0">
              <a:buNone/>
            </a:pPr>
            <a:r>
              <a:rPr lang="es-ES_tradnl" sz="2800" dirty="0" smtClean="0"/>
              <a:t>	Aquí 1.________ una fotografía de la familia Obregón.  La familia Obregón 2. _______ una casa muy bonita en México. Su casa 3._________ ocho cuartos. Los Obregón 4. _______ dos hijos, Lupita y Marcos.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0000CC"/>
                </a:solidFill>
              </a:rPr>
              <a:t>Lupita:</a:t>
            </a:r>
            <a:r>
              <a:rPr lang="es-ES_tradnl" sz="2800" dirty="0" smtClean="0">
                <a:solidFill>
                  <a:srgbClr val="0000CC"/>
                </a:solidFill>
              </a:rPr>
              <a:t> </a:t>
            </a:r>
            <a:r>
              <a:rPr lang="es-ES_tradnl" sz="2800" dirty="0" smtClean="0"/>
              <a:t>Hola, mi hermano Marcos 5. ______ once años y yo 6._______ quince. Marcos y yo 7. _______ un perro. Nuestro perro es Merlín. Es adorable y cómico.</a:t>
            </a:r>
          </a:p>
          <a:p>
            <a:pPr marL="0" indent="0">
              <a:buNone/>
            </a:pPr>
            <a:r>
              <a:rPr lang="es-ES_tradnl" sz="2800" b="1" dirty="0" smtClean="0">
                <a:solidFill>
                  <a:srgbClr val="FF0000"/>
                </a:solidFill>
              </a:rPr>
              <a:t>Marcos:</a:t>
            </a:r>
            <a:r>
              <a:rPr lang="es-ES_tradnl" sz="2800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/>
              <a:t>Y tú, ¿Cuántos años 8 ________? ¿9 ______ (tú) hermanos?¿Cuantos hermanos 10.______ (tú)? ¿11. _____ ustedes una casa o un apartamento? ¿12.______ (ustedes) un gato o un perro?</a:t>
            </a:r>
            <a:endParaRPr lang="es-ES_tradnl" sz="2800" b="1" dirty="0"/>
          </a:p>
        </p:txBody>
      </p:sp>
    </p:spTree>
    <p:extLst>
      <p:ext uri="{BB962C8B-B14F-4D97-AF65-F5344CB8AC3E}">
        <p14:creationId xmlns:p14="http://schemas.microsoft.com/office/powerpoint/2010/main" val="17713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familia grande o pequeña?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¿Eres hijo(a) único(a) o tienes hermanos?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¿Cuántos hermanos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Y tú, ¿cuántos años tienes?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ojos azules, verdes o castaños?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una mascota?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perro adorable?</a:t>
            </a:r>
          </a:p>
          <a:p>
            <a:pPr marL="609600" indent="-609600">
              <a:lnSpc>
                <a:spcPct val="90000"/>
              </a:lnSpc>
              <a:buClr>
                <a:srgbClr val="008000"/>
              </a:buClr>
              <a:buFontTx/>
              <a:buAutoNum type="arabicPeriod"/>
            </a:pPr>
            <a:r>
              <a:rPr lang="es-ES_tradnl" altLang="en-US" dirty="0"/>
              <a:t>¿Tienes un gato cariñoso?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46b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: Completa p.2.8-2.9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>
                <a:hlinkClick r:id="rId2"/>
              </a:rPr>
              <a:t>www.glencoe.com</a:t>
            </a:r>
            <a:endParaRPr lang="es-ES_tradnl" altLang="en-US" dirty="0"/>
          </a:p>
          <a:p>
            <a:pPr lvl="1">
              <a:lnSpc>
                <a:spcPct val="90000"/>
              </a:lnSpc>
            </a:pPr>
            <a:r>
              <a:rPr lang="es-ES_tradnl" altLang="en-US" dirty="0" err="1"/>
              <a:t>Quickpass</a:t>
            </a:r>
            <a:r>
              <a:rPr lang="es-ES_tradnl" altLang="en-US" dirty="0"/>
              <a:t> </a:t>
            </a:r>
            <a:r>
              <a:rPr lang="es-ES_tradnl" altLang="en-US" dirty="0" err="1"/>
              <a:t>Webcode</a:t>
            </a:r>
            <a:r>
              <a:rPr lang="es-ES_tradnl" altLang="en-US" dirty="0"/>
              <a:t>: </a:t>
            </a:r>
            <a:r>
              <a:rPr lang="es-ES_tradnl" altLang="en-US" dirty="0" smtClean="0"/>
              <a:t>ASD4003c2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ES_tradnl" altLang="en-US" i="1" dirty="0" err="1" smtClean="0"/>
              <a:t>Under</a:t>
            </a:r>
            <a:r>
              <a:rPr lang="es-ES_tradnl" altLang="en-US" i="1" dirty="0"/>
              <a:t>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</a:t>
            </a:r>
            <a:r>
              <a:rPr lang="es-ES_tradnl" altLang="en-US" i="1" dirty="0" err="1" smtClean="0"/>
              <a:t>section</a:t>
            </a:r>
            <a:r>
              <a:rPr lang="es-ES_tradnl" altLang="en-US" i="1" dirty="0" smtClean="0"/>
              <a:t> GRAMMAR PRACTICE</a:t>
            </a:r>
            <a:endParaRPr lang="es-ES_tradnl" altLang="en-US" i="1" dirty="0"/>
          </a:p>
          <a:p>
            <a:pPr lvl="1">
              <a:lnSpc>
                <a:spcPct val="90000"/>
              </a:lnSpc>
            </a:pPr>
            <a:r>
              <a:rPr lang="es-ES_tradnl" altLang="en-US" dirty="0"/>
              <a:t>Play GRAMMAR </a:t>
            </a:r>
            <a:r>
              <a:rPr lang="es-ES_tradnl" altLang="en-US" dirty="0" err="1" smtClean="0"/>
              <a:t>eGame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119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Actividad Inicial:</vt:lpstr>
      <vt:lpstr>Practica</vt:lpstr>
      <vt:lpstr>Ejercicios</vt:lpstr>
      <vt:lpstr>Tarea # 46b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43</cp:revision>
  <cp:lastPrinted>2014-02-28T14:22:47Z</cp:lastPrinted>
  <dcterms:created xsi:type="dcterms:W3CDTF">2010-03-09T20:13:16Z</dcterms:created>
  <dcterms:modified xsi:type="dcterms:W3CDTF">2015-01-23T18:00:47Z</dcterms:modified>
</cp:coreProperties>
</file>